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7036-D20B-4184-82E0-C3E614DE9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B0618-C753-4E2D-896C-AF117CE4B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A7744-EEF0-4BC1-BCB2-1E406557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39AF0-7BF9-40A7-B50C-C0EC3A0B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7EEF9-2C6C-4A96-B2EF-92C297A4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536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BD8A-B352-43CC-9D96-92C7137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DEE99-ED44-43DE-8A40-587DC4F16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53CB9-561E-4213-AFD8-DBAF84C55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2D2DD-6F66-4255-882A-AD8FDA3B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1C66D-527C-41F9-98CB-01A709B5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194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CDEB0-B476-472E-A7D2-8FB077E59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E38DC-A9E3-4363-9305-A110B2F85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C42AB-5B0B-4AE3-BC64-42510C1A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668D0-C831-464D-AA6E-F0449FD5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7B1C-FF00-4568-ACAB-718055A8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925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B07-DF9A-4E8E-9302-49641A65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B1AA-51CF-4D01-BDC0-0ECA2EAD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B499-BB0F-44DB-8F9F-949E1186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4BD3-F31F-46AA-9D63-E9263D03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2341-FF9C-4821-B7F1-626E516F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2373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B379-2DC1-459D-8312-0D8EF5F9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2BE97-E23A-4691-B447-29AB5AFD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90A6-B23C-4E15-9A22-9D29D3D4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C6112-CF25-46A0-93DD-9EE8E9438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BBDE-4ED5-416E-921A-07D11398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3492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F49E-5B1A-4B78-985B-9744C287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E0A3-BB50-4B10-AA5F-A39E50BE4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BA004-F23D-4649-89E8-C6A53143B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8576F-258E-49E0-B7BF-B953B459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9B70E-9810-4060-85C3-766E6F43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5342B-B2A5-4F7D-BCE9-92AFB10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951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DA73-11E3-4131-B0E7-A66446C1F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BF4F-039B-4280-9E18-39B16C5D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5E74A-19F3-4617-AA08-3AFF150B3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E2721-7CEA-4FDD-BF26-F0D04DE0B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17EAF-8201-48CC-BB29-854339EB6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8C81-FF16-4DE5-801E-CB316CA1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52781-F0E7-4BD9-9D73-C76E7933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81DCF-AA6B-4815-8429-3C92E608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64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8D5B-A4C5-4151-A05B-43356D41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17AC1-B73F-4E96-BC07-4FB1C6A1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02A3C-3A4B-4DEC-ACEA-2E31E687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70884-81E2-4B0A-B9B1-63D97E72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122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E782B-5E7F-4171-8661-111D3EAC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4962B-8B02-410C-9603-8A2EF677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73F44-A32F-41EB-98F5-B19F8B24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9097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1E0F-B64F-4772-A2DE-837749F1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0B76-2217-451E-957A-F38A67573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A3A3C-170D-47A4-8FE0-B325E97A6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3B6B3-0B44-4E3B-802C-05E8B6DC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B9E03-F5B4-4A41-AFF8-A5A70771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E4CB3-806B-49F1-A688-75D97B34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5221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1050-4FDA-4120-8E62-6C176E44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D275D-9044-4FE5-9D45-30353C66D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2100E-D2C7-4CCD-97C0-EC0964A94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ED88-1120-4182-849F-D10E6D8B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8823D-B22C-4641-9F22-ABB2FF4B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37663-2F96-4EB8-ACC8-FADF267A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67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7FB5B-11FE-4F4C-9AE8-7828A345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50712-DD1A-42F4-B7B5-E882AEA4A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675DB-C627-415F-A88B-BB5F218B6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A823F-7473-427E-A723-9D9019A1EB6F}" type="datetimeFigureOut">
              <a:rPr lang="hr-HR" smtClean="0"/>
              <a:t>2.9.2021.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0D65-2C48-4455-8071-D720E4CC9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021DD-1101-4EF4-9122-E60C1623F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51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u5Z0T7d8W">
            <a:extLst>
              <a:ext uri="{FF2B5EF4-FFF2-40B4-BE49-F238E27FC236}">
                <a16:creationId xmlns:a16="http://schemas.microsoft.com/office/drawing/2014/main" id="{ABA97A06-EE45-43C3-AE91-807D124C9C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3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3Zja6fcjQ">
            <a:extLst>
              <a:ext uri="{FF2B5EF4-FFF2-40B4-BE49-F238E27FC236}">
                <a16:creationId xmlns:a16="http://schemas.microsoft.com/office/drawing/2014/main" id="{2665F581-7EB4-40B3-884F-A1AB24500B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D5WKwQW8a">
            <a:extLst>
              <a:ext uri="{FF2B5EF4-FFF2-40B4-BE49-F238E27FC236}">
                <a16:creationId xmlns:a16="http://schemas.microsoft.com/office/drawing/2014/main" id="{F91BF624-AB18-445D-861E-0A22D94E61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50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1ry5FCbt0Z">
            <a:extLst>
              <a:ext uri="{FF2B5EF4-FFF2-40B4-BE49-F238E27FC236}">
                <a16:creationId xmlns:a16="http://schemas.microsoft.com/office/drawing/2014/main" id="{65587C1C-363B-432D-A8E2-1DB39E61F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4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E4uv1thtX">
            <a:extLst>
              <a:ext uri="{FF2B5EF4-FFF2-40B4-BE49-F238E27FC236}">
                <a16:creationId xmlns:a16="http://schemas.microsoft.com/office/drawing/2014/main" id="{B16E80F2-5988-4A88-A9F1-C01C1A6052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7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1zK5UFoFV">
            <a:extLst>
              <a:ext uri="{FF2B5EF4-FFF2-40B4-BE49-F238E27FC236}">
                <a16:creationId xmlns:a16="http://schemas.microsoft.com/office/drawing/2014/main" id="{253E57B5-201D-450E-90E5-E9A864605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8LavHXp0J">
            <a:extLst>
              <a:ext uri="{FF2B5EF4-FFF2-40B4-BE49-F238E27FC236}">
                <a16:creationId xmlns:a16="http://schemas.microsoft.com/office/drawing/2014/main" id="{877E3A75-B977-43C7-92EE-E38C16B1D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9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aACcmZQqW">
            <a:extLst>
              <a:ext uri="{FF2B5EF4-FFF2-40B4-BE49-F238E27FC236}">
                <a16:creationId xmlns:a16="http://schemas.microsoft.com/office/drawing/2014/main" id="{F7AE4C4D-F895-4344-B325-A6E8778C9D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3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TmvuJywPM">
            <a:extLst>
              <a:ext uri="{FF2B5EF4-FFF2-40B4-BE49-F238E27FC236}">
                <a16:creationId xmlns:a16="http://schemas.microsoft.com/office/drawing/2014/main" id="{F85D0421-AD8A-4E5A-B2B1-73057284B9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7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kbdc1EBoC">
            <a:extLst>
              <a:ext uri="{FF2B5EF4-FFF2-40B4-BE49-F238E27FC236}">
                <a16:creationId xmlns:a16="http://schemas.microsoft.com/office/drawing/2014/main" id="{E1A62212-2FE4-4604-82E2-16DDD4A4A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0lCIy27AZ">
            <a:extLst>
              <a:ext uri="{FF2B5EF4-FFF2-40B4-BE49-F238E27FC236}">
                <a16:creationId xmlns:a16="http://schemas.microsoft.com/office/drawing/2014/main" id="{B998D7CF-2F28-4BCA-8237-A0E8FD807B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3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zS1cCfyhB">
            <a:extLst>
              <a:ext uri="{FF2B5EF4-FFF2-40B4-BE49-F238E27FC236}">
                <a16:creationId xmlns:a16="http://schemas.microsoft.com/office/drawing/2014/main" id="{51E72213-25D3-4CCE-B15F-AFDB5BC27A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4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6Xei5BJV9">
            <a:extLst>
              <a:ext uri="{FF2B5EF4-FFF2-40B4-BE49-F238E27FC236}">
                <a16:creationId xmlns:a16="http://schemas.microsoft.com/office/drawing/2014/main" id="{1FB3911D-F18E-45F1-9A9A-06D986E750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00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yYDNMEK4B">
            <a:extLst>
              <a:ext uri="{FF2B5EF4-FFF2-40B4-BE49-F238E27FC236}">
                <a16:creationId xmlns:a16="http://schemas.microsoft.com/office/drawing/2014/main" id="{E7883F74-3B0E-45EF-9C25-1207E1F25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9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BQQSzxSPw">
            <a:extLst>
              <a:ext uri="{FF2B5EF4-FFF2-40B4-BE49-F238E27FC236}">
                <a16:creationId xmlns:a16="http://schemas.microsoft.com/office/drawing/2014/main" id="{1EFD7CAB-2788-481C-BA46-D9841AF4B0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6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sgKffj56D">
            <a:extLst>
              <a:ext uri="{FF2B5EF4-FFF2-40B4-BE49-F238E27FC236}">
                <a16:creationId xmlns:a16="http://schemas.microsoft.com/office/drawing/2014/main" id="{CBC323C2-725A-4F03-BC39-2BB5F4C655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7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ECQaKJbX7">
            <a:extLst>
              <a:ext uri="{FF2B5EF4-FFF2-40B4-BE49-F238E27FC236}">
                <a16:creationId xmlns:a16="http://schemas.microsoft.com/office/drawing/2014/main" id="{B90E7D5D-E057-455E-AA8D-3F4A60DA98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6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roJv6s8Bm">
            <a:extLst>
              <a:ext uri="{FF2B5EF4-FFF2-40B4-BE49-F238E27FC236}">
                <a16:creationId xmlns:a16="http://schemas.microsoft.com/office/drawing/2014/main" id="{7FBBB09A-035F-410F-9226-2C0A103FC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9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wtTbkMadm">
            <a:extLst>
              <a:ext uri="{FF2B5EF4-FFF2-40B4-BE49-F238E27FC236}">
                <a16:creationId xmlns:a16="http://schemas.microsoft.com/office/drawing/2014/main" id="{DC212192-FAE0-42A9-998C-CBFEDBCE5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4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IxHgij2v5">
            <a:extLst>
              <a:ext uri="{FF2B5EF4-FFF2-40B4-BE49-F238E27FC236}">
                <a16:creationId xmlns:a16="http://schemas.microsoft.com/office/drawing/2014/main" id="{EDA1ACE4-3CED-41D9-AB40-2A2A4DDA89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60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0aE6LLQteb">
            <a:extLst>
              <a:ext uri="{FF2B5EF4-FFF2-40B4-BE49-F238E27FC236}">
                <a16:creationId xmlns:a16="http://schemas.microsoft.com/office/drawing/2014/main" id="{5C18FC55-86E0-4F94-8E31-9337920DE4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6dKCdQ5D6">
            <a:extLst>
              <a:ext uri="{FF2B5EF4-FFF2-40B4-BE49-F238E27FC236}">
                <a16:creationId xmlns:a16="http://schemas.microsoft.com/office/drawing/2014/main" id="{5B279792-A61F-4FC6-A59F-BC0F99DA4D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1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1</cp:revision>
  <dcterms:created xsi:type="dcterms:W3CDTF">2021-09-02T12:48:42Z</dcterms:created>
  <dcterms:modified xsi:type="dcterms:W3CDTF">2021-09-02T12:50:00Z</dcterms:modified>
</cp:coreProperties>
</file>